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116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89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38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195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81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05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43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74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107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76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369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037FD-E31D-41B6-A607-1A85406BE434}" type="datetimeFigureOut">
              <a:rPr lang="ko-KR" altLang="en-US" smtClean="0"/>
              <a:t>2023-07-26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A552F-4924-4F74-A743-67DFA3A45D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755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883131" y="2227176"/>
            <a:ext cx="6468687" cy="1325563"/>
          </a:xfrm>
        </p:spPr>
        <p:txBody>
          <a:bodyPr/>
          <a:lstStyle/>
          <a:p>
            <a:r>
              <a:rPr lang="en-US" altLang="ko-KR" dirty="0" smtClean="0"/>
              <a:t>2023-07-26 (News </a:t>
            </a:r>
            <a:r>
              <a:rPr lang="ko-KR" altLang="en-US" dirty="0" smtClean="0"/>
              <a:t>정보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096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갤럭시 </a:t>
            </a:r>
            <a:r>
              <a:rPr lang="ko-KR" altLang="en-US" dirty="0" err="1" smtClean="0"/>
              <a:t>폴드</a:t>
            </a:r>
            <a:r>
              <a:rPr lang="en-US" altLang="ko-KR" dirty="0" smtClean="0"/>
              <a:t>5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207" y="1883814"/>
            <a:ext cx="44102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2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마브렉스</a:t>
            </a:r>
            <a:r>
              <a:rPr lang="ko-KR" altLang="en-US" dirty="0" smtClean="0"/>
              <a:t> </a:t>
            </a:r>
            <a:r>
              <a:rPr lang="en-US" altLang="ko-KR" dirty="0" smtClean="0"/>
              <a:t>( </a:t>
            </a:r>
            <a:r>
              <a:rPr lang="ko-KR" altLang="en-US" dirty="0" smtClean="0"/>
              <a:t>일본 </a:t>
            </a:r>
            <a:r>
              <a:rPr lang="ko-KR" altLang="en-US" dirty="0" err="1" smtClean="0"/>
              <a:t>암호자산</a:t>
            </a:r>
            <a:r>
              <a:rPr lang="ko-KR" altLang="en-US" dirty="0" smtClean="0"/>
              <a:t> 시장</a:t>
            </a:r>
            <a:r>
              <a:rPr lang="en-US" altLang="ko-KR" dirty="0" smtClean="0"/>
              <a:t>) MBX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6872" y="1763492"/>
            <a:ext cx="7173326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567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삼성전자 하반기 </a:t>
            </a:r>
            <a:r>
              <a:rPr lang="en-US" altLang="ko-KR" dirty="0" smtClean="0"/>
              <a:t>8~12 </a:t>
            </a:r>
            <a:r>
              <a:rPr lang="ko-KR" altLang="en-US" dirty="0" smtClean="0"/>
              <a:t>성장가능성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0687"/>
            <a:ext cx="5486728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344" y="2795180"/>
            <a:ext cx="3558197" cy="298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4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앱 </a:t>
            </a:r>
            <a:r>
              <a:rPr lang="en-US" altLang="ko-KR" dirty="0" smtClean="0"/>
              <a:t>X </a:t>
            </a:r>
            <a:r>
              <a:rPr lang="ko-KR" altLang="en-US" dirty="0" err="1" smtClean="0"/>
              <a:t>일론머스크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517" y="1690688"/>
            <a:ext cx="46162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0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44" y="216130"/>
            <a:ext cx="5242532" cy="5153891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5784273" y="415001"/>
            <a:ext cx="6044738" cy="34337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천재지변 </a:t>
            </a:r>
            <a:r>
              <a:rPr lang="ko-KR" altLang="en-US" dirty="0" err="1" smtClean="0"/>
              <a:t>으로</a:t>
            </a:r>
            <a:r>
              <a:rPr lang="ko-KR" altLang="en-US" dirty="0" smtClean="0"/>
              <a:t> 침수 </a:t>
            </a:r>
            <a:r>
              <a:rPr lang="ko-KR" altLang="en-US" dirty="0" err="1" smtClean="0"/>
              <a:t>새차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살때</a:t>
            </a:r>
            <a:r>
              <a:rPr lang="ko-KR" altLang="en-US" dirty="0" smtClean="0"/>
              <a:t> 취득세 면제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629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은행 고령자 모드 도입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0687"/>
            <a:ext cx="617754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15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이미지 인식 생성 보정 프로세스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(</a:t>
            </a:r>
            <a:r>
              <a:rPr lang="ko-KR" altLang="en-US" dirty="0" err="1" smtClean="0"/>
              <a:t>엑사원</a:t>
            </a:r>
            <a:r>
              <a:rPr lang="en-US" altLang="ko-KR" dirty="0" smtClean="0"/>
              <a:t>2.0)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7189"/>
            <a:ext cx="51019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4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뉴 그랜저 비율 </a:t>
            </a:r>
            <a:r>
              <a:rPr lang="en-US" altLang="ko-KR" dirty="0" smtClean="0"/>
              <a:t>50%</a:t>
            </a:r>
            <a:r>
              <a:rPr lang="ko-KR" altLang="en-US" dirty="0" smtClean="0"/>
              <a:t>이상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5748"/>
            <a:ext cx="54245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785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골드만삭스 </a:t>
            </a:r>
            <a:r>
              <a:rPr lang="en-US" altLang="ko-KR" dirty="0" smtClean="0"/>
              <a:t>, </a:t>
            </a:r>
            <a:r>
              <a:rPr lang="ko-KR" altLang="en-US" dirty="0" smtClean="0"/>
              <a:t>포스코 </a:t>
            </a:r>
            <a:r>
              <a:rPr lang="ko-KR" altLang="en-US" dirty="0" err="1" smtClean="0"/>
              <a:t>퓨처엠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매도의견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13" y="1920241"/>
            <a:ext cx="4709328" cy="398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73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가상자산합수단 전담조직</a:t>
            </a:r>
            <a:r>
              <a:rPr lang="en-US" altLang="ko-KR" dirty="0" smtClean="0"/>
              <a:t>(</a:t>
            </a:r>
            <a:r>
              <a:rPr lang="ko-KR" altLang="en-US" dirty="0" smtClean="0"/>
              <a:t>검찰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8136" y="1833938"/>
            <a:ext cx="381204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083" y="1690688"/>
            <a:ext cx="5159578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8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24</a:t>
            </a:r>
            <a:r>
              <a:rPr lang="ko-KR" altLang="en-US" dirty="0" smtClean="0"/>
              <a:t>년 상반기 인하 전망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1084" y="1817313"/>
            <a:ext cx="37329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99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게임업계 주가 일체 급락 </a:t>
            </a:r>
            <a:r>
              <a:rPr lang="ko-KR" altLang="en-US" dirty="0" err="1" smtClean="0"/>
              <a:t>엔씨</a:t>
            </a:r>
            <a:r>
              <a:rPr lang="ko-KR" altLang="en-US" dirty="0" smtClean="0"/>
              <a:t> </a:t>
            </a:r>
            <a:r>
              <a:rPr lang="en-US" altLang="ko-KR" dirty="0" smtClean="0"/>
              <a:t>26</a:t>
            </a:r>
            <a:r>
              <a:rPr lang="ko-KR" altLang="en-US" dirty="0" smtClean="0"/>
              <a:t>만</a:t>
            </a:r>
            <a:r>
              <a:rPr lang="en-US" altLang="ko-KR" dirty="0" smtClean="0"/>
              <a:t>500</a:t>
            </a:r>
            <a:r>
              <a:rPr lang="ko-KR" altLang="en-US" dirty="0" smtClean="0"/>
              <a:t>원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4572" y="1690688"/>
            <a:ext cx="3497286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989" y="1027906"/>
            <a:ext cx="4036073" cy="370302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016" y="4297680"/>
            <a:ext cx="4280020" cy="230203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193" y="1148829"/>
            <a:ext cx="2951868" cy="286305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1684" y="4011887"/>
            <a:ext cx="3109556" cy="28117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74" y="4770710"/>
            <a:ext cx="4428431" cy="182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18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68</Words>
  <Application>Microsoft Office PowerPoint</Application>
  <PresentationFormat>와이드스크린</PresentationFormat>
  <Paragraphs>13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2023-07-26 (News 정보)</vt:lpstr>
      <vt:lpstr>PowerPoint 프레젠테이션</vt:lpstr>
      <vt:lpstr>은행 고령자 모드 도입 </vt:lpstr>
      <vt:lpstr>이미지 인식 생성 보정 프로세스  (엑사원2.0)</vt:lpstr>
      <vt:lpstr>뉴 그랜저 비율 50%이상</vt:lpstr>
      <vt:lpstr>골드만삭스 , 포스코 퓨처엠 매도의견</vt:lpstr>
      <vt:lpstr>가상자산합수단 전담조직(검찰)</vt:lpstr>
      <vt:lpstr>24년 상반기 인하 전망 </vt:lpstr>
      <vt:lpstr>게임업계 주가 일체 급락 엔씨 26만500원</vt:lpstr>
      <vt:lpstr>갤럭시 폴드5 </vt:lpstr>
      <vt:lpstr>마브렉스 ( 일본 암호자산 시장) MBX</vt:lpstr>
      <vt:lpstr>삼성전자 하반기 8~12 성장가능성</vt:lpstr>
      <vt:lpstr>앱 X 일론머스크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2023-07-26 (News 정보)</dc:title>
  <dc:creator>HYEONUK JEONG</dc:creator>
  <cp:lastModifiedBy>HYEONUK JEONG</cp:lastModifiedBy>
  <cp:revision>10</cp:revision>
  <dcterms:created xsi:type="dcterms:W3CDTF">2023-07-26T10:21:57Z</dcterms:created>
  <dcterms:modified xsi:type="dcterms:W3CDTF">2023-07-26T10:53:44Z</dcterms:modified>
</cp:coreProperties>
</file>

<file path=docProps/thumbnail.jpeg>
</file>